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4"/>
  </p:notesMasterIdLst>
  <p:sldIdLst>
    <p:sldId id="256" r:id="rId6"/>
    <p:sldId id="257" r:id="rId7"/>
    <p:sldId id="260" r:id="rId8"/>
    <p:sldId id="261" r:id="rId9"/>
    <p:sldId id="262" r:id="rId10"/>
    <p:sldId id="263" r:id="rId11"/>
    <p:sldId id="264" r:id="rId12"/>
    <p:sldId id="265" r:id="rId13"/>
  </p:sldIdLst>
  <p:sldSz cx="13004800" cy="9753600"/>
  <p:notesSz cx="6858000" cy="9296400"/>
  <p:embeddedFontLs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ill Sans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hSrAjOcBKmXR327FSdACa3M+Fl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212" y="8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4.fntdata"/><Relationship Id="rId26" Type="http://customschemas.google.com/relationships/presentationmetadata" Target="meta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064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9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0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 rot="5400000">
            <a:off x="3284537" y="-357187"/>
            <a:ext cx="6435725" cy="1170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2"/>
          <p:cNvSpPr txBox="1">
            <a:spLocks noGrp="1"/>
          </p:cNvSpPr>
          <p:nvPr>
            <p:ph type="title"/>
          </p:nvPr>
        </p:nvSpPr>
        <p:spPr>
          <a:xfrm rot="5400000">
            <a:off x="6730206" y="3088482"/>
            <a:ext cx="8321675" cy="292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1"/>
          </p:nvPr>
        </p:nvSpPr>
        <p:spPr>
          <a:xfrm rot="5400000">
            <a:off x="802482" y="238919"/>
            <a:ext cx="8321675" cy="862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None/>
              <a:defRPr/>
            </a:lvl1pPr>
            <a:lvl2pPr lvl="1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None/>
              <a:defRPr/>
            </a:lvl2pPr>
            <a:lvl3pPr lvl="2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None/>
              <a:defRPr/>
            </a:lvl3pPr>
            <a:lvl4pPr lvl="3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None/>
              <a:defRPr/>
            </a:lvl4pPr>
            <a:lvl5pPr lvl="4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None/>
              <a:defRPr/>
            </a:lvl5pPr>
            <a:lvl6pPr lvl="5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None/>
              <a:defRPr/>
            </a:lvl6pPr>
            <a:lvl7pPr lvl="6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None/>
              <a:defRPr/>
            </a:lvl7pPr>
            <a:lvl8pPr lvl="7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None/>
              <a:defRPr/>
            </a:lvl8pPr>
            <a:lvl9pPr lvl="8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5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1pPr>
            <a:lvl2pPr marL="914400" lvl="1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2pPr>
            <a:lvl3pPr marL="1371600" lvl="2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3pPr>
            <a:lvl4pPr marL="1828800" lvl="3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4pPr>
            <a:lvl5pPr marL="2286000" lvl="4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5pPr>
            <a:lvl6pPr marL="2743200" lvl="5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6pPr>
            <a:lvl7pPr marL="3200400" lvl="6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7pPr>
            <a:lvl8pPr marL="3657600" lvl="7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8pPr>
            <a:lvl9pPr marL="4114800" lvl="8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6"/>
          <p:cNvSpPr txBox="1"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51562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532638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788"/>
              <a:buChar char="•"/>
              <a:defRPr sz="2800"/>
            </a:lvl1pPr>
            <a:lvl2pPr marL="914400" lvl="1" indent="-489204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Char char="•"/>
              <a:defRPr sz="2400"/>
            </a:lvl2pPr>
            <a:lvl3pPr marL="1371600" lvl="2" indent="-445769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Char char="•"/>
              <a:defRPr sz="2000"/>
            </a:lvl3pPr>
            <a:lvl4pPr marL="1828800" lvl="3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4pPr>
            <a:lvl5pPr marL="2286000" lvl="4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5pPr>
            <a:lvl6pPr marL="2743200" lvl="5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6pPr>
            <a:lvl7pPr marL="3200400" lvl="6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7pPr>
            <a:lvl8pPr marL="3657600" lvl="7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8pPr>
            <a:lvl9pPr marL="4114800" lvl="8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6578600" y="2768600"/>
            <a:ext cx="51562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532638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788"/>
              <a:buChar char="•"/>
              <a:defRPr sz="2800"/>
            </a:lvl1pPr>
            <a:lvl2pPr marL="914400" lvl="1" indent="-489204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Char char="•"/>
              <a:defRPr sz="2400"/>
            </a:lvl2pPr>
            <a:lvl3pPr marL="1371600" lvl="2" indent="-445769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Char char="•"/>
              <a:defRPr sz="2000"/>
            </a:lvl3pPr>
            <a:lvl4pPr marL="1828800" lvl="3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4pPr>
            <a:lvl5pPr marL="2286000" lvl="4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5pPr>
            <a:lvl6pPr marL="2743200" lvl="5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6pPr>
            <a:lvl7pPr marL="3200400" lvl="6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7pPr>
            <a:lvl8pPr marL="3657600" lvl="7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8pPr>
            <a:lvl9pPr marL="4114800" lvl="8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body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489204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Char char="•"/>
              <a:defRPr sz="2400"/>
            </a:lvl1pPr>
            <a:lvl2pPr marL="914400" lvl="1" indent="-445769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Char char="•"/>
              <a:defRPr sz="2000"/>
            </a:lvl2pPr>
            <a:lvl3pPr marL="1371600" lvl="2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3pPr>
            <a:lvl4pPr marL="1828800" lvl="3" indent="-402336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1600"/>
            </a:lvl4pPr>
            <a:lvl5pPr marL="2286000" lvl="4" indent="-402335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1600"/>
            </a:lvl5pPr>
            <a:lvl6pPr marL="2743200" lvl="5" indent="-402335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1600"/>
            </a:lvl6pPr>
            <a:lvl7pPr marL="3200400" lvl="6" indent="-402335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1600"/>
            </a:lvl7pPr>
            <a:lvl8pPr marL="3657600" lvl="7" indent="-402335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1600"/>
            </a:lvl8pPr>
            <a:lvl9pPr marL="4114800" lvl="8" indent="-402335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160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body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body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489204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Char char="•"/>
              <a:defRPr sz="2400"/>
            </a:lvl1pPr>
            <a:lvl2pPr marL="914400" lvl="1" indent="-445769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Char char="•"/>
              <a:defRPr sz="2000"/>
            </a:lvl2pPr>
            <a:lvl3pPr marL="1371600" lvl="2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1800"/>
            </a:lvl3pPr>
            <a:lvl4pPr marL="1828800" lvl="3" indent="-402336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1600"/>
            </a:lvl4pPr>
            <a:lvl5pPr marL="2286000" lvl="4" indent="-402335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1600"/>
            </a:lvl5pPr>
            <a:lvl6pPr marL="2743200" lvl="5" indent="-402335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1600"/>
            </a:lvl6pPr>
            <a:lvl7pPr marL="3200400" lvl="6" indent="-402335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1600"/>
            </a:lvl7pPr>
            <a:lvl8pPr marL="3657600" lvl="7" indent="-402335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1600"/>
            </a:lvl8pPr>
            <a:lvl9pPr marL="4114800" lvl="8" indent="-402335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1"/>
          <p:cNvSpPr txBox="1"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576072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5472"/>
              <a:buChar char="•"/>
              <a:defRPr sz="3200"/>
            </a:lvl1pPr>
            <a:lvl2pPr marL="914400" lvl="1" indent="-532638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788"/>
              <a:buChar char="•"/>
              <a:defRPr sz="2800"/>
            </a:lvl2pPr>
            <a:lvl3pPr marL="1371600" lvl="2" indent="-489204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Char char="•"/>
              <a:defRPr sz="2400"/>
            </a:lvl3pPr>
            <a:lvl4pPr marL="1828800" lvl="3" indent="-445769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Char char="•"/>
              <a:defRPr sz="2000"/>
            </a:lvl4pPr>
            <a:lvl5pPr marL="2286000" lvl="4" indent="-44577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Char char="•"/>
              <a:defRPr sz="2000"/>
            </a:lvl5pPr>
            <a:lvl6pPr marL="2743200" lvl="5" indent="-44577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Char char="•"/>
              <a:defRPr sz="2000"/>
            </a:lvl6pPr>
            <a:lvl7pPr marL="3200400" lvl="6" indent="-44577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Char char="•"/>
              <a:defRPr sz="2000"/>
            </a:lvl7pPr>
            <a:lvl8pPr marL="3657600" lvl="7" indent="-44577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Char char="•"/>
              <a:defRPr sz="2000"/>
            </a:lvl8pPr>
            <a:lvl9pPr marL="4114800" lvl="8" indent="-44577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52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71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76072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532638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788"/>
              <a:buFont typeface="Gill Sans"/>
              <a:buChar char="•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489204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Font typeface="Gill Sans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445769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44577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44577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44577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44577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44577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body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52"/>
              <a:buFont typeface="Gill Sans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Gill Sans"/>
              <a:buNone/>
              <a:defRPr sz="1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2"/>
          <p:cNvSpPr txBox="1"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>
            <a:spLocks noGrp="1"/>
          </p:cNvSpPr>
          <p:nvPr>
            <p:ph type="pic" idx="2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32"/>
          <p:cNvSpPr txBox="1">
            <a:spLocks noGrp="1"/>
          </p:cNvSpPr>
          <p:nvPr>
            <p:ph type="body" idx="1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52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71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3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body" idx="1"/>
          </p:nvPr>
        </p:nvSpPr>
        <p:spPr>
          <a:xfrm rot="5400000">
            <a:off x="3644900" y="393700"/>
            <a:ext cx="5715000" cy="104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1pPr>
            <a:lvl2pPr marL="914400" lvl="1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2pPr>
            <a:lvl3pPr marL="1371600" lvl="2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3pPr>
            <a:lvl4pPr marL="1828800" lvl="3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4pPr>
            <a:lvl5pPr marL="2286000" lvl="4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5pPr>
            <a:lvl6pPr marL="2743200" lvl="5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6pPr>
            <a:lvl7pPr marL="3200400" lvl="6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7pPr>
            <a:lvl8pPr marL="3657600" lvl="7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8pPr>
            <a:lvl9pPr marL="4114800" lvl="8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4"/>
          <p:cNvSpPr txBox="1">
            <a:spLocks noGrp="1"/>
          </p:cNvSpPr>
          <p:nvPr>
            <p:ph type="title"/>
          </p:nvPr>
        </p:nvSpPr>
        <p:spPr>
          <a:xfrm rot="5400000">
            <a:off x="6311900" y="3060700"/>
            <a:ext cx="8229600" cy="2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body" idx="1"/>
          </p:nvPr>
        </p:nvSpPr>
        <p:spPr>
          <a:xfrm rot="5400000">
            <a:off x="1003300" y="520700"/>
            <a:ext cx="8229600" cy="76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1pPr>
            <a:lvl2pPr marL="914400" lvl="1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2pPr>
            <a:lvl3pPr marL="1371600" lvl="2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3pPr>
            <a:lvl4pPr marL="1828800" lvl="3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4pPr>
            <a:lvl5pPr marL="2286000" lvl="4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5pPr>
            <a:lvl6pPr marL="2743200" lvl="5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6pPr>
            <a:lvl7pPr marL="3200400" lvl="6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7pPr>
            <a:lvl8pPr marL="3657600" lvl="7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8pPr>
            <a:lvl9pPr marL="4114800" lvl="8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6"/>
          <p:cNvSpPr txBox="1"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6"/>
          <p:cNvSpPr txBox="1"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7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8"/>
          <p:cNvSpPr txBox="1"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9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9"/>
          <p:cNvSpPr txBox="1">
            <a:spLocks noGrp="1"/>
          </p:cNvSpPr>
          <p:nvPr>
            <p:ph type="body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9" name="Google Shape;99;p39"/>
          <p:cNvSpPr txBox="1">
            <a:spLocks noGrp="1"/>
          </p:cNvSpPr>
          <p:nvPr>
            <p:ph type="body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0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0"/>
          <p:cNvSpPr txBox="1"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  <a:defRPr sz="20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 sz="1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3" name="Google Shape;103;p40"/>
          <p:cNvSpPr txBox="1">
            <a:spLocks noGrp="1"/>
          </p:cNvSpPr>
          <p:nvPr>
            <p:ph type="body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4" name="Google Shape;104;p40"/>
          <p:cNvSpPr txBox="1">
            <a:spLocks noGrp="1"/>
          </p:cNvSpPr>
          <p:nvPr>
            <p:ph type="body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  <a:defRPr sz="20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 sz="1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5" name="Google Shape;105;p40"/>
          <p:cNvSpPr txBox="1">
            <a:spLocks noGrp="1"/>
          </p:cNvSpPr>
          <p:nvPr>
            <p:ph type="body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1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None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None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None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None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None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None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None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None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None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3"/>
          <p:cNvSpPr txBox="1"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3"/>
          <p:cNvSpPr txBox="1">
            <a:spLocks noGrp="1"/>
          </p:cNvSpPr>
          <p:nvPr>
            <p:ph type="body"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2" name="Google Shape;112;p43"/>
          <p:cNvSpPr txBox="1">
            <a:spLocks noGrp="1"/>
          </p:cNvSpPr>
          <p:nvPr>
            <p:ph type="body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  <a:defRPr sz="1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4"/>
          <p:cNvSpPr txBox="1"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4"/>
          <p:cNvSpPr>
            <a:spLocks noGrp="1"/>
          </p:cNvSpPr>
          <p:nvPr>
            <p:ph type="pic" idx="2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44"/>
          <p:cNvSpPr txBox="1">
            <a:spLocks noGrp="1"/>
          </p:cNvSpPr>
          <p:nvPr>
            <p:ph type="body" idx="1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  <a:defRPr sz="1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5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5"/>
          <p:cNvSpPr txBox="1">
            <a:spLocks noGrp="1"/>
          </p:cNvSpPr>
          <p:nvPr>
            <p:ph type="body" idx="1"/>
          </p:nvPr>
        </p:nvSpPr>
        <p:spPr>
          <a:xfrm rot="5400000">
            <a:off x="3284537" y="-357187"/>
            <a:ext cx="6435725" cy="1170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6"/>
          <p:cNvSpPr txBox="1">
            <a:spLocks noGrp="1"/>
          </p:cNvSpPr>
          <p:nvPr>
            <p:ph type="title"/>
          </p:nvPr>
        </p:nvSpPr>
        <p:spPr>
          <a:xfrm rot="5400000">
            <a:off x="7673181" y="4031457"/>
            <a:ext cx="6435725" cy="292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6"/>
          <p:cNvSpPr txBox="1">
            <a:spLocks noGrp="1"/>
          </p:cNvSpPr>
          <p:nvPr>
            <p:ph type="body" idx="1"/>
          </p:nvPr>
        </p:nvSpPr>
        <p:spPr>
          <a:xfrm rot="5400000">
            <a:off x="1745457" y="1181894"/>
            <a:ext cx="6435725" cy="862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8"/>
          <p:cNvSpPr txBox="1"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8"/>
          <p:cNvSpPr txBox="1"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9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9"/>
          <p:cNvSpPr txBox="1"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0"/>
          <p:cNvSpPr txBox="1"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0"/>
          <p:cNvSpPr txBox="1"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  <a:defRPr sz="20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 sz="18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1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1"/>
          <p:cNvSpPr txBox="1">
            <a:spLocks noGrp="1"/>
          </p:cNvSpPr>
          <p:nvPr>
            <p:ph type="body" idx="1"/>
          </p:nvPr>
        </p:nvSpPr>
        <p:spPr>
          <a:xfrm>
            <a:off x="1270000" y="5029200"/>
            <a:ext cx="51562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51"/>
          <p:cNvSpPr txBox="1">
            <a:spLocks noGrp="1"/>
          </p:cNvSpPr>
          <p:nvPr>
            <p:ph type="body" idx="2"/>
          </p:nvPr>
        </p:nvSpPr>
        <p:spPr>
          <a:xfrm>
            <a:off x="6578600" y="5029200"/>
            <a:ext cx="51562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2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2"/>
          <p:cNvSpPr txBox="1"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 b="1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  <a:defRPr sz="2000" b="1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 sz="1800" b="1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p52"/>
          <p:cNvSpPr txBox="1">
            <a:spLocks noGrp="1"/>
          </p:cNvSpPr>
          <p:nvPr>
            <p:ph type="body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52"/>
          <p:cNvSpPr txBox="1">
            <a:spLocks noGrp="1"/>
          </p:cNvSpPr>
          <p:nvPr>
            <p:ph type="body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 b="1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  <a:defRPr sz="2000" b="1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 sz="1800" b="1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/>
            </a:lvl9pPr>
          </a:lstStyle>
          <a:p>
            <a:endParaRPr/>
          </a:p>
        </p:txBody>
      </p:sp>
      <p:sp>
        <p:nvSpPr>
          <p:cNvPr id="144" name="Google Shape;144;p52"/>
          <p:cNvSpPr txBox="1">
            <a:spLocks noGrp="1"/>
          </p:cNvSpPr>
          <p:nvPr>
            <p:ph type="body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3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5"/>
          <p:cNvSpPr txBox="1"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5"/>
          <p:cNvSpPr txBox="1">
            <a:spLocks noGrp="1"/>
          </p:cNvSpPr>
          <p:nvPr>
            <p:ph type="body"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151" name="Google Shape;151;p55"/>
          <p:cNvSpPr txBox="1">
            <a:spLocks noGrp="1"/>
          </p:cNvSpPr>
          <p:nvPr>
            <p:ph type="body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None/>
              <a:defRPr sz="1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  <a:defRPr sz="10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6"/>
          <p:cNvSpPr txBox="1"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6"/>
          <p:cNvSpPr>
            <a:spLocks noGrp="1"/>
          </p:cNvSpPr>
          <p:nvPr>
            <p:ph type="pic" idx="2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56"/>
          <p:cNvSpPr txBox="1">
            <a:spLocks noGrp="1"/>
          </p:cNvSpPr>
          <p:nvPr>
            <p:ph type="body" idx="1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None/>
              <a:defRPr sz="1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  <a:defRPr sz="10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7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7"/>
          <p:cNvSpPr txBox="1">
            <a:spLocks noGrp="1"/>
          </p:cNvSpPr>
          <p:nvPr>
            <p:ph type="body" idx="1"/>
          </p:nvPr>
        </p:nvSpPr>
        <p:spPr>
          <a:xfrm rot="5400000">
            <a:off x="5937250" y="361950"/>
            <a:ext cx="1130300" cy="104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8"/>
          <p:cNvSpPr txBox="1">
            <a:spLocks noGrp="1"/>
          </p:cNvSpPr>
          <p:nvPr>
            <p:ph type="title"/>
          </p:nvPr>
        </p:nvSpPr>
        <p:spPr>
          <a:xfrm rot="5400000">
            <a:off x="8166100" y="2590800"/>
            <a:ext cx="4521200" cy="2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8"/>
          <p:cNvSpPr txBox="1">
            <a:spLocks noGrp="1"/>
          </p:cNvSpPr>
          <p:nvPr>
            <p:ph type="body" idx="1"/>
          </p:nvPr>
        </p:nvSpPr>
        <p:spPr>
          <a:xfrm rot="5400000">
            <a:off x="2857500" y="50800"/>
            <a:ext cx="4521200" cy="76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0"/>
          <p:cNvSpPr txBox="1"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60"/>
          <p:cNvSpPr txBox="1"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1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61"/>
          <p:cNvSpPr txBox="1">
            <a:spLocks noGrp="1"/>
          </p:cNvSpPr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2"/>
          <p:cNvSpPr txBox="1"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62"/>
          <p:cNvSpPr txBox="1"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3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63"/>
          <p:cNvSpPr txBox="1">
            <a:spLocks noGrp="1"/>
          </p:cNvSpPr>
          <p:nvPr>
            <p:ph type="body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6" name="Google Shape;176;p63"/>
          <p:cNvSpPr txBox="1">
            <a:spLocks noGrp="1"/>
          </p:cNvSpPr>
          <p:nvPr>
            <p:ph type="body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4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64"/>
          <p:cNvSpPr txBox="1"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  <a:defRPr sz="20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 sz="1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0" name="Google Shape;180;p64"/>
          <p:cNvSpPr txBox="1">
            <a:spLocks noGrp="1"/>
          </p:cNvSpPr>
          <p:nvPr>
            <p:ph type="body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1" name="Google Shape;181;p64"/>
          <p:cNvSpPr txBox="1">
            <a:spLocks noGrp="1"/>
          </p:cNvSpPr>
          <p:nvPr>
            <p:ph type="body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  <a:defRPr sz="20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 sz="1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2" name="Google Shape;182;p64"/>
          <p:cNvSpPr txBox="1">
            <a:spLocks noGrp="1"/>
          </p:cNvSpPr>
          <p:nvPr>
            <p:ph type="body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Gill Sans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None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5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7"/>
          <p:cNvSpPr txBox="1"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67"/>
          <p:cNvSpPr txBox="1">
            <a:spLocks noGrp="1"/>
          </p:cNvSpPr>
          <p:nvPr>
            <p:ph type="body"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9" name="Google Shape;189;p67"/>
          <p:cNvSpPr txBox="1">
            <a:spLocks noGrp="1"/>
          </p:cNvSpPr>
          <p:nvPr>
            <p:ph type="body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  <a:defRPr sz="1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8"/>
          <p:cNvSpPr txBox="1"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68"/>
          <p:cNvSpPr>
            <a:spLocks noGrp="1"/>
          </p:cNvSpPr>
          <p:nvPr>
            <p:ph type="pic" idx="2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68"/>
          <p:cNvSpPr txBox="1">
            <a:spLocks noGrp="1"/>
          </p:cNvSpPr>
          <p:nvPr>
            <p:ph type="body" idx="1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  <a:defRPr sz="1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9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69"/>
          <p:cNvSpPr txBox="1">
            <a:spLocks noGrp="1"/>
          </p:cNvSpPr>
          <p:nvPr>
            <p:ph type="body" idx="1"/>
          </p:nvPr>
        </p:nvSpPr>
        <p:spPr>
          <a:xfrm rot="5400000">
            <a:off x="3284537" y="-357187"/>
            <a:ext cx="6435725" cy="1170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0"/>
          <p:cNvSpPr txBox="1">
            <a:spLocks noGrp="1"/>
          </p:cNvSpPr>
          <p:nvPr>
            <p:ph type="title"/>
          </p:nvPr>
        </p:nvSpPr>
        <p:spPr>
          <a:xfrm rot="5400000">
            <a:off x="7495381" y="4209257"/>
            <a:ext cx="6791325" cy="292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70"/>
          <p:cNvSpPr txBox="1">
            <a:spLocks noGrp="1"/>
          </p:cNvSpPr>
          <p:nvPr>
            <p:ph type="body" idx="1"/>
          </p:nvPr>
        </p:nvSpPr>
        <p:spPr>
          <a:xfrm rot="5400000">
            <a:off x="1567657" y="1359694"/>
            <a:ext cx="6791325" cy="862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body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32638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788"/>
              <a:buFont typeface="Gill Sans"/>
              <a:buChar char="•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489204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Font typeface="Gill Sans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445769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32638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788"/>
              <a:buFont typeface="Gill Sans"/>
              <a:buChar char="•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489204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Font typeface="Gill Sans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445769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Font typeface="Gill Sans"/>
              <a:buNone/>
              <a:defRPr sz="24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Gill Sans"/>
              <a:buNone/>
              <a:defRPr sz="20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None/>
              <a:defRPr sz="1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89204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Font typeface="Gill Sans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445769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402336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40233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40233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40233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40233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40233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Font typeface="Gill Sans"/>
              <a:buNone/>
              <a:defRPr sz="24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Gill Sans"/>
              <a:buNone/>
              <a:defRPr sz="20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None/>
              <a:defRPr sz="1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None/>
              <a:defRPr sz="1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89204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104"/>
              <a:buFont typeface="Gill Sans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445769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42405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402336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40233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40233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40233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40233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40233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736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8" name="Google Shape;38;p20"/>
          <p:cNvSpPr>
            <a:spLocks noGrp="1"/>
          </p:cNvSpPr>
          <p:nvPr>
            <p:ph type="pic" idx="2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394"/>
              <a:buFont typeface="Gill Sans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52"/>
              <a:buFont typeface="Gill Sans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Gill Sans"/>
              <a:buNone/>
              <a:defRPr sz="1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Gill Sans"/>
              <a:buNone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3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7"/>
          <p:cNvSpPr txBox="1"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5" name="Google Shape;125;p47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9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"/>
          <p:cNvPicPr preferRelativeResize="0"/>
          <p:nvPr/>
        </p:nvPicPr>
        <p:blipFill rotWithShape="1">
          <a:blip r:embed="rId3">
            <a:alphaModFix/>
          </a:blip>
          <a:srcRect l="4797" r="5052"/>
          <a:stretch/>
        </p:blipFill>
        <p:spPr>
          <a:xfrm>
            <a:off x="0" y="0"/>
            <a:ext cx="13004800" cy="977585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"/>
          <p:cNvSpPr txBox="1"/>
          <p:nvPr/>
        </p:nvSpPr>
        <p:spPr>
          <a:xfrm>
            <a:off x="254000" y="5872163"/>
            <a:ext cx="1249679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Brendan Hartlove</a:t>
            </a:r>
            <a:r>
              <a:rPr lang="en-US"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| The College Search Process</a:t>
            </a:r>
            <a:endParaRPr sz="3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"/>
          <p:cNvSpPr txBox="1"/>
          <p:nvPr/>
        </p:nvSpPr>
        <p:spPr>
          <a:xfrm>
            <a:off x="254000" y="6548437"/>
            <a:ext cx="12464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admissions.umd.edu   |   ApplyMaryland@umd.edu   |   301.314.TERP (8377)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" y="0"/>
            <a:ext cx="13002770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"/>
          <p:cNvSpPr txBox="1"/>
          <p:nvPr/>
        </p:nvSpPr>
        <p:spPr>
          <a:xfrm>
            <a:off x="863600" y="946052"/>
            <a:ext cx="11658600" cy="1035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CE0427"/>
                </a:solidFill>
                <a:latin typeface="Arial Narrow"/>
                <a:ea typeface="Arial Narrow"/>
                <a:cs typeface="Arial Narrow"/>
                <a:sym typeface="Arial Narrow"/>
              </a:rPr>
              <a:t>PRESENTATION OVERVIEW</a:t>
            </a:r>
            <a:endParaRPr sz="5400" b="1" i="0" u="none" strike="noStrike" cap="none">
              <a:solidFill>
                <a:srgbClr val="CE042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3" name="Google Shape;213;p2"/>
          <p:cNvSpPr txBox="1"/>
          <p:nvPr/>
        </p:nvSpPr>
        <p:spPr>
          <a:xfrm>
            <a:off x="863600" y="2027743"/>
            <a:ext cx="11658600" cy="284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t" anchorCtr="0">
            <a:noAutofit/>
          </a:bodyPr>
          <a:lstStyle/>
          <a:p>
            <a:pPr marL="457176" marR="0" lvl="0" indent="-457176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820"/>
              <a:buFont typeface="Courier New"/>
              <a:buChar char="o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College Timeline: How to Prepare During High School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820"/>
              <a:buFont typeface="Courier New"/>
              <a:buChar char="o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Exploring Best Fit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820"/>
              <a:buFont typeface="Courier New"/>
              <a:buChar char="o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Campus Experiences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" y="0"/>
            <a:ext cx="13002769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5"/>
          <p:cNvSpPr txBox="1"/>
          <p:nvPr/>
        </p:nvSpPr>
        <p:spPr>
          <a:xfrm>
            <a:off x="863598" y="692539"/>
            <a:ext cx="11658600" cy="103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CE0427"/>
                </a:solidFill>
                <a:latin typeface="Arial Narrow"/>
                <a:ea typeface="Arial Narrow"/>
                <a:cs typeface="Arial Narrow"/>
                <a:sym typeface="Arial Narrow"/>
              </a:rPr>
              <a:t>JUNIOR YEAR</a:t>
            </a:r>
            <a:endParaRPr sz="5400" b="1" i="0" u="none" strike="noStrike" cap="none">
              <a:solidFill>
                <a:srgbClr val="CE042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9" name="Google Shape;239;p5"/>
          <p:cNvSpPr txBox="1"/>
          <p:nvPr/>
        </p:nvSpPr>
        <p:spPr>
          <a:xfrm>
            <a:off x="863600" y="1447800"/>
            <a:ext cx="11710148" cy="66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95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 preparations: continue academic excellence &amp; extracurriculars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5"/>
          <p:cNvSpPr txBox="1"/>
          <p:nvPr/>
        </p:nvSpPr>
        <p:spPr>
          <a:xfrm>
            <a:off x="863601" y="2133600"/>
            <a:ext cx="11658600" cy="30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t" anchorCtr="0">
            <a:noAutofit/>
          </a:bodyPr>
          <a:lstStyle/>
          <a:p>
            <a:pPr marL="457176" marR="0" lvl="0" indent="-457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Char char="o"/>
            </a:pPr>
            <a:r>
              <a:rPr lang="en-US"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Stay involved and add leadership roles if you haven’t already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Char char="o"/>
            </a:pPr>
            <a:r>
              <a:rPr lang="en-US"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Maintain challenging course load and good grades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Char char="o"/>
            </a:pPr>
            <a:r>
              <a:rPr lang="en-US"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challenging courses for senior year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Char char="o"/>
            </a:pPr>
            <a:r>
              <a:rPr lang="en-US"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Resume building over the summer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Char char="o"/>
            </a:pPr>
            <a:r>
              <a:rPr lang="en-US"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Prepare for standardized tests</a:t>
            </a:r>
            <a:endParaRPr sz="25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351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None/>
            </a:pPr>
            <a:endParaRPr sz="25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351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None/>
            </a:pPr>
            <a:endParaRPr sz="25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" y="0"/>
            <a:ext cx="13002769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6"/>
          <p:cNvSpPr txBox="1"/>
          <p:nvPr/>
        </p:nvSpPr>
        <p:spPr>
          <a:xfrm>
            <a:off x="863598" y="692539"/>
            <a:ext cx="11658600" cy="103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CE0427"/>
                </a:solidFill>
                <a:latin typeface="Arial Narrow"/>
                <a:ea typeface="Arial Narrow"/>
                <a:cs typeface="Arial Narrow"/>
                <a:sym typeface="Arial Narrow"/>
              </a:rPr>
              <a:t>JUNIOR YEAR</a:t>
            </a:r>
            <a:endParaRPr sz="5400" b="1" i="0" u="none" strike="noStrike" cap="none">
              <a:solidFill>
                <a:srgbClr val="CE042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7" name="Google Shape;247;p6"/>
          <p:cNvSpPr txBox="1"/>
          <p:nvPr/>
        </p:nvSpPr>
        <p:spPr>
          <a:xfrm>
            <a:off x="863600" y="1447800"/>
            <a:ext cx="11710148" cy="66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208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 preparations – the college search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6"/>
          <p:cNvSpPr txBox="1"/>
          <p:nvPr/>
        </p:nvSpPr>
        <p:spPr>
          <a:xfrm>
            <a:off x="863601" y="2133600"/>
            <a:ext cx="11658600" cy="32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t" anchorCtr="0">
            <a:noAutofit/>
          </a:bodyPr>
          <a:lstStyle/>
          <a:p>
            <a:pPr marL="457176" marR="0" lvl="0" indent="-4571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Char char="o"/>
            </a:pPr>
            <a:r>
              <a:rPr lang="en-US"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Attend college search related events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Char char="o"/>
            </a:pPr>
            <a:r>
              <a:rPr lang="en-US"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Begin researching colleges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Char char="o"/>
            </a:pPr>
            <a:r>
              <a:rPr lang="en-US"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key factors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Char char="o"/>
            </a:pPr>
            <a:r>
              <a:rPr lang="en-US"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 college websites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Char char="o"/>
            </a:pPr>
            <a:r>
              <a:rPr lang="en-US"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Talk with your family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Char char="o"/>
            </a:pPr>
            <a:r>
              <a:rPr lang="en-US"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Begin visiting colleges and taking tours </a:t>
            </a:r>
            <a:endParaRPr sz="25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CE0427"/>
              </a:buClr>
              <a:buSzPts val="1664"/>
              <a:buFont typeface="Courier New"/>
              <a:buChar char="o"/>
            </a:pPr>
            <a:r>
              <a:rPr lang="en-US"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 a master calendar</a:t>
            </a:r>
            <a:endParaRPr sz="25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3004800" cy="975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7"/>
          <p:cNvSpPr txBox="1"/>
          <p:nvPr/>
        </p:nvSpPr>
        <p:spPr>
          <a:xfrm>
            <a:off x="863601" y="946052"/>
            <a:ext cx="6781800" cy="103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CE0427"/>
                </a:solidFill>
                <a:latin typeface="Arial Narrow"/>
                <a:ea typeface="Arial Narrow"/>
                <a:cs typeface="Arial Narrow"/>
                <a:sym typeface="Arial Narrow"/>
              </a:rPr>
              <a:t>SENIOR YEAR</a:t>
            </a:r>
            <a:endParaRPr sz="5400" b="1" i="0" u="none" strike="noStrike" cap="none">
              <a:solidFill>
                <a:srgbClr val="CE042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5" name="Google Shape;255;p7"/>
          <p:cNvSpPr txBox="1"/>
          <p:nvPr/>
        </p:nvSpPr>
        <p:spPr>
          <a:xfrm>
            <a:off x="863601" y="1759629"/>
            <a:ext cx="6621720" cy="66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208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Taking action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7"/>
          <p:cNvSpPr txBox="1"/>
          <p:nvPr/>
        </p:nvSpPr>
        <p:spPr>
          <a:xfrm>
            <a:off x="863601" y="2819400"/>
            <a:ext cx="662172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2080"/>
              <a:buFont typeface="Arial"/>
              <a:buNone/>
            </a:pPr>
            <a:r>
              <a:rPr lang="en-US" sz="3200" b="1" i="0" u="none" strike="noStrike" cap="none">
                <a:solidFill>
                  <a:srgbClr val="CE0427"/>
                </a:solidFill>
                <a:latin typeface="Arial"/>
                <a:ea typeface="Arial"/>
                <a:cs typeface="Arial"/>
                <a:sym typeface="Arial"/>
              </a:rPr>
              <a:t>Fall Semester</a:t>
            </a:r>
            <a:endParaRPr sz="3200" b="1" i="0" u="none" strike="noStrike" cap="none">
              <a:solidFill>
                <a:srgbClr val="CE04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7"/>
          <p:cNvSpPr txBox="1"/>
          <p:nvPr/>
        </p:nvSpPr>
        <p:spPr>
          <a:xfrm>
            <a:off x="855920" y="3263503"/>
            <a:ext cx="7170480" cy="177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t" anchorCtr="0">
            <a:noAutofit/>
          </a:bodyPr>
          <a:lstStyle/>
          <a:p>
            <a:pPr marL="457176" marR="0" lvl="0" indent="-4571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560"/>
              <a:buFont typeface="Courier New"/>
              <a:buChar char="o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 your plan with your guidance counselor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560"/>
              <a:buFont typeface="Courier New"/>
              <a:buChar char="o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Confirm admission and financial aid deadlines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560"/>
              <a:buFont typeface="Courier New"/>
              <a:buChar char="o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Request letters of recommendation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560"/>
              <a:buFont typeface="Courier New"/>
              <a:buChar char="o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 merit scholarships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3828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171"/>
              <a:buFont typeface="Courier New"/>
              <a:buNone/>
            </a:pPr>
            <a:endParaRPr sz="1801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7"/>
          <p:cNvSpPr txBox="1"/>
          <p:nvPr/>
        </p:nvSpPr>
        <p:spPr>
          <a:xfrm>
            <a:off x="855921" y="5334000"/>
            <a:ext cx="6621720" cy="66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2080"/>
              <a:buFont typeface="Arial"/>
              <a:buNone/>
            </a:pPr>
            <a:r>
              <a:rPr lang="en-US" sz="3200" b="1" i="0" u="none" strike="noStrike" cap="none">
                <a:solidFill>
                  <a:srgbClr val="CE0427"/>
                </a:solidFill>
                <a:latin typeface="Arial"/>
                <a:ea typeface="Arial"/>
                <a:cs typeface="Arial"/>
                <a:sym typeface="Arial"/>
              </a:rPr>
              <a:t>Spring Semester</a:t>
            </a:r>
            <a:endParaRPr sz="3200" b="1" i="0" u="none" strike="noStrike" cap="none">
              <a:solidFill>
                <a:srgbClr val="CE04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7"/>
          <p:cNvSpPr txBox="1"/>
          <p:nvPr/>
        </p:nvSpPr>
        <p:spPr>
          <a:xfrm>
            <a:off x="848241" y="5836836"/>
            <a:ext cx="6629400" cy="229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t" anchorCtr="0">
            <a:noAutofit/>
          </a:bodyPr>
          <a:lstStyle/>
          <a:p>
            <a:pPr marL="457176" marR="0" lvl="0" indent="-4571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560"/>
              <a:buFont typeface="Courier New"/>
              <a:buChar char="o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 status of applications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560"/>
              <a:buFont typeface="Courier New"/>
              <a:buChar char="o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Apply for financial aid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560"/>
              <a:buFont typeface="Courier New"/>
              <a:buChar char="o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Monitor your email for important updates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560"/>
              <a:buFont typeface="Courier New"/>
              <a:buChar char="o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Keep up the hard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76" marR="0" lvl="0" indent="-4571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560"/>
              <a:buFont typeface="Courier New"/>
              <a:buChar char="o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your school of choice by May 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" y="0"/>
            <a:ext cx="13002770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8"/>
          <p:cNvSpPr txBox="1"/>
          <p:nvPr/>
        </p:nvSpPr>
        <p:spPr>
          <a:xfrm>
            <a:off x="863600" y="946052"/>
            <a:ext cx="11658600" cy="1035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CE0427"/>
                </a:solidFill>
                <a:latin typeface="Arial Narrow"/>
                <a:ea typeface="Arial Narrow"/>
                <a:cs typeface="Arial Narrow"/>
                <a:sym typeface="Arial Narrow"/>
              </a:rPr>
              <a:t>EXPLORING BEST FIT</a:t>
            </a:r>
            <a:endParaRPr sz="5400" b="1" i="0" u="none" strike="noStrike" cap="none">
              <a:solidFill>
                <a:srgbClr val="CE042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6" name="Google Shape;266;p8"/>
          <p:cNvSpPr txBox="1"/>
          <p:nvPr/>
        </p:nvSpPr>
        <p:spPr>
          <a:xfrm>
            <a:off x="863600" y="2590800"/>
            <a:ext cx="11710148" cy="186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95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Location  </a:t>
            </a:r>
            <a:r>
              <a:rPr lang="en-US" sz="3000" b="0" i="0" u="none" strike="noStrike" cap="none">
                <a:solidFill>
                  <a:srgbClr val="CE0427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Academic Programs  </a:t>
            </a:r>
            <a:r>
              <a:rPr lang="en-US" sz="3000" b="0" i="0" u="none" strike="noStrike" cap="none">
                <a:solidFill>
                  <a:srgbClr val="CE0427"/>
                </a:solidFill>
                <a:latin typeface="Arial"/>
                <a:ea typeface="Arial"/>
                <a:cs typeface="Arial"/>
                <a:sym typeface="Arial"/>
              </a:rPr>
              <a:t>/  </a:t>
            </a: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Career building opportunities  </a:t>
            </a:r>
            <a:r>
              <a:rPr lang="en-US" sz="3000" b="0" i="0" u="none" strike="noStrike" cap="none">
                <a:solidFill>
                  <a:srgbClr val="CE0427"/>
                </a:solidFill>
                <a:latin typeface="Arial"/>
                <a:ea typeface="Arial"/>
                <a:cs typeface="Arial"/>
                <a:sym typeface="Arial"/>
              </a:rPr>
              <a:t>/  </a:t>
            </a: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 and internship  </a:t>
            </a:r>
            <a:r>
              <a:rPr lang="en-US" sz="3000" b="0" i="0" u="none" strike="noStrike" cap="none">
                <a:solidFill>
                  <a:srgbClr val="CE0427"/>
                </a:solidFill>
                <a:latin typeface="Arial"/>
                <a:ea typeface="Arial"/>
                <a:cs typeface="Arial"/>
                <a:sym typeface="Arial"/>
              </a:rPr>
              <a:t>/  </a:t>
            </a: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Size of the school </a:t>
            </a:r>
            <a:r>
              <a:rPr lang="en-US" sz="3000" b="0" i="0" u="none" strike="noStrike" cap="none">
                <a:solidFill>
                  <a:srgbClr val="CE0427"/>
                </a:solidFill>
                <a:latin typeface="Arial"/>
                <a:ea typeface="Arial"/>
                <a:cs typeface="Arial"/>
                <a:sym typeface="Arial"/>
              </a:rPr>
              <a:t> /  </a:t>
            </a: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Extracurricular involvement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8"/>
          <p:cNvSpPr txBox="1"/>
          <p:nvPr/>
        </p:nvSpPr>
        <p:spPr>
          <a:xfrm>
            <a:off x="863600" y="1752600"/>
            <a:ext cx="1010994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482"/>
              <a:buFont typeface="Arial"/>
              <a:buNone/>
            </a:pPr>
            <a:r>
              <a:rPr lang="en-US" sz="2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 the following things when researching and selecting colleges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" y="0"/>
            <a:ext cx="13003785" cy="975436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9"/>
          <p:cNvSpPr txBox="1"/>
          <p:nvPr/>
        </p:nvSpPr>
        <p:spPr>
          <a:xfrm>
            <a:off x="787400" y="946052"/>
            <a:ext cx="6781800" cy="103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CE0427"/>
                </a:solidFill>
                <a:latin typeface="Arial Narrow"/>
                <a:ea typeface="Arial Narrow"/>
                <a:cs typeface="Arial Narrow"/>
                <a:sym typeface="Arial Narrow"/>
              </a:rPr>
              <a:t>CAMPUS EXPERIENCES</a:t>
            </a:r>
            <a:endParaRPr sz="5400" b="1" i="0" u="none" strike="noStrike" cap="none">
              <a:solidFill>
                <a:srgbClr val="CE042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4" name="Google Shape;274;p9"/>
          <p:cNvSpPr txBox="1"/>
          <p:nvPr/>
        </p:nvSpPr>
        <p:spPr>
          <a:xfrm>
            <a:off x="787400" y="2286000"/>
            <a:ext cx="6134442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1457" marR="0" lvl="0" indent="-32145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482"/>
              <a:buFont typeface="Courier New"/>
              <a:buChar char="o"/>
            </a:pPr>
            <a:r>
              <a:rPr lang="en-US" sz="2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Campus tours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1457" marR="0" lvl="0" indent="-22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482"/>
              <a:buFont typeface="Courier New"/>
              <a:buNone/>
            </a:pPr>
            <a:endParaRPr sz="228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1457" marR="0" lvl="0" indent="-32145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482"/>
              <a:buFont typeface="Courier New"/>
              <a:buChar char="o"/>
            </a:pPr>
            <a:r>
              <a:rPr lang="en-US" sz="2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Campus events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1457" marR="0" lvl="0" indent="-22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482"/>
              <a:buFont typeface="Courier New"/>
              <a:buNone/>
            </a:pPr>
            <a:endParaRPr sz="228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1457" marR="0" lvl="0" indent="-32145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482"/>
              <a:buFont typeface="Courier New"/>
              <a:buChar char="o"/>
            </a:pPr>
            <a:r>
              <a:rPr lang="en-US" sz="2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 with staff and students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1457" marR="0" lvl="0" indent="-22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482"/>
              <a:buFont typeface="Courier New"/>
              <a:buNone/>
            </a:pPr>
            <a:endParaRPr sz="228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1457" marR="0" lvl="0" indent="-32145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482"/>
              <a:buFont typeface="Courier New"/>
              <a:buChar char="o"/>
            </a:pPr>
            <a:r>
              <a:rPr lang="en-US" sz="2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Inquire about interviews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1457" marR="0" lvl="0" indent="-22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482"/>
              <a:buFont typeface="Courier New"/>
              <a:buNone/>
            </a:pPr>
            <a:endParaRPr sz="228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1457" marR="0" lvl="0" indent="-32145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0427"/>
              </a:buClr>
              <a:buSzPts val="1482"/>
              <a:buFont typeface="Courier New"/>
              <a:buChar char="o"/>
            </a:pPr>
            <a:r>
              <a:rPr lang="en-US" sz="22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Follow college social media accounts</a:t>
            </a:r>
            <a:endParaRPr sz="228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0"/>
          <p:cNvPicPr preferRelativeResize="0"/>
          <p:nvPr/>
        </p:nvPicPr>
        <p:blipFill rotWithShape="1">
          <a:blip r:embed="rId3">
            <a:alphaModFix/>
          </a:blip>
          <a:srcRect l="3283" r="3534"/>
          <a:stretch/>
        </p:blipFill>
        <p:spPr>
          <a:xfrm>
            <a:off x="0" y="0"/>
            <a:ext cx="13004800" cy="972993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0"/>
          <p:cNvSpPr txBox="1"/>
          <p:nvPr/>
        </p:nvSpPr>
        <p:spPr>
          <a:xfrm>
            <a:off x="269875" y="5791200"/>
            <a:ext cx="1249679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Brendan Hartlove</a:t>
            </a:r>
            <a:r>
              <a:rPr lang="en-US"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0"/>
          <p:cNvSpPr txBox="1"/>
          <p:nvPr/>
        </p:nvSpPr>
        <p:spPr>
          <a:xfrm>
            <a:off x="254000" y="6477000"/>
            <a:ext cx="1246421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admissions.umd.edu   |   ApplyMaryland@umd.edu   |   301.314.TERP (8377)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246</Words>
  <Application>Microsoft Office PowerPoint</Application>
  <PresentationFormat>Custom</PresentationFormat>
  <Paragraphs>50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 Narrow</vt:lpstr>
      <vt:lpstr>Gill Sans</vt:lpstr>
      <vt:lpstr>Courier New</vt:lpstr>
      <vt:lpstr>Arial</vt:lpstr>
      <vt:lpstr>Calibri</vt:lpstr>
      <vt:lpstr>Blank</vt:lpstr>
      <vt:lpstr>Title &amp; Bullets</vt:lpstr>
      <vt:lpstr>Title - Center</vt:lpstr>
      <vt:lpstr>Title &amp; Subtitle</vt:lpstr>
      <vt:lpstr>Photo - Horizontal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apoli</dc:creator>
  <cp:lastModifiedBy>Gordon, Nathaniel</cp:lastModifiedBy>
  <cp:revision>1</cp:revision>
  <dcterms:modified xsi:type="dcterms:W3CDTF">2022-03-25T12:30:30Z</dcterms:modified>
</cp:coreProperties>
</file>